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7099300" cy="10234613"/>
  <p:defaultTextStyle>
    <a:defPPr>
      <a:defRPr lang="sv-S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9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635" y="-2265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49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82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535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51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459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62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062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49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91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67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21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70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30475" y="3618286"/>
            <a:ext cx="27230989" cy="49139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3600"/>
              </a:spcAft>
            </a:pPr>
            <a:r>
              <a:rPr lang="en-US" sz="6000" b="1" dirty="0"/>
              <a:t>PLACE YOUR TITLE HERE</a:t>
            </a:r>
            <a:br>
              <a:rPr lang="en-US" sz="6000" b="1" dirty="0"/>
            </a:br>
            <a:r>
              <a:rPr lang="en-US" sz="6000" b="1" dirty="0"/>
              <a:t>FONT: </a:t>
            </a:r>
            <a:r>
              <a:rPr lang="zh-CN" altLang="en-US" sz="6000" b="1" dirty="0"/>
              <a:t>宋体</a:t>
            </a:r>
            <a:r>
              <a:rPr lang="en-US" sz="6000" b="1" dirty="0"/>
              <a:t>, </a:t>
            </a:r>
            <a:r>
              <a:rPr lang="zh-CN" altLang="en-US" sz="6000" b="1" dirty="0"/>
              <a:t>加粗</a:t>
            </a:r>
            <a:r>
              <a:rPr lang="en-US" sz="6000" b="1" dirty="0"/>
              <a:t>, 60 </a:t>
            </a:r>
            <a:r>
              <a:rPr lang="en-US" sz="6000" b="1" dirty="0" err="1"/>
              <a:t>pt</a:t>
            </a:r>
            <a:br>
              <a:rPr lang="en-US" sz="6600" b="1" dirty="0"/>
            </a:br>
            <a:br>
              <a:rPr lang="en-US" sz="6600" b="1" dirty="0"/>
            </a:br>
            <a:r>
              <a:rPr lang="en-US" sz="4000" i="1" dirty="0"/>
              <a:t>Author name(s) and affiliation(s). FONT: </a:t>
            </a:r>
            <a:r>
              <a:rPr lang="zh-CN" altLang="en-US" sz="4000" i="1" dirty="0"/>
              <a:t>仿宋</a:t>
            </a:r>
            <a:r>
              <a:rPr lang="en-US" sz="4000" i="1" dirty="0"/>
              <a:t>, ITALIC, 48 </a:t>
            </a:r>
            <a:r>
              <a:rPr lang="en-US" sz="4000" i="1" dirty="0" err="1"/>
              <a:t>pt</a:t>
            </a:r>
            <a:endParaRPr lang="en-US" sz="4000" i="1" dirty="0"/>
          </a:p>
        </p:txBody>
      </p:sp>
      <p:sp>
        <p:nvSpPr>
          <p:cNvPr id="10" name="textruta 9"/>
          <p:cNvSpPr txBox="1"/>
          <p:nvPr/>
        </p:nvSpPr>
        <p:spPr>
          <a:xfrm>
            <a:off x="1530475" y="9378926"/>
            <a:ext cx="12889432" cy="315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baseline="30000" dirty="0">
                <a:latin typeface="+mj-lt"/>
              </a:rPr>
              <a:t>Heading/FONT: </a:t>
            </a:r>
            <a:r>
              <a:rPr lang="zh-CN" altLang="en-US" sz="6000" b="1" baseline="30000" dirty="0">
                <a:latin typeface="+mj-lt"/>
              </a:rPr>
              <a:t>宋体</a:t>
            </a:r>
            <a:r>
              <a:rPr lang="en-GB" sz="6000" b="1" baseline="30000" dirty="0">
                <a:latin typeface="+mj-lt"/>
              </a:rPr>
              <a:t>, </a:t>
            </a:r>
            <a:r>
              <a:rPr lang="zh-CN" altLang="en-US" sz="6000" b="1" baseline="30000" dirty="0">
                <a:latin typeface="+mj-lt"/>
              </a:rPr>
              <a:t>加粗</a:t>
            </a:r>
            <a:r>
              <a:rPr lang="en-GB" sz="6000" b="1" baseline="30000" dirty="0">
                <a:latin typeface="+mj-lt"/>
              </a:rPr>
              <a:t>, 60 </a:t>
            </a:r>
            <a:r>
              <a:rPr lang="en-GB" sz="6000" b="1" baseline="30000" dirty="0" err="1">
                <a:latin typeface="+mj-lt"/>
              </a:rPr>
              <a:t>pt</a:t>
            </a:r>
            <a:endParaRPr lang="en-GB" sz="6000" b="1" baseline="30000" dirty="0">
              <a:latin typeface="+mj-lt"/>
            </a:endParaRPr>
          </a:p>
          <a:p>
            <a:r>
              <a:rPr lang="en-US" sz="5000" baseline="30000" dirty="0"/>
              <a:t>Place your text and images here/FONT: </a:t>
            </a:r>
            <a:r>
              <a:rPr lang="zh-CN" altLang="en-US" sz="5000" baseline="30000" dirty="0"/>
              <a:t>宋体</a:t>
            </a:r>
            <a:r>
              <a:rPr lang="en-US" sz="5000" baseline="30000" dirty="0"/>
              <a:t>, 50 </a:t>
            </a:r>
            <a:r>
              <a:rPr lang="en-US" sz="5000" baseline="30000" dirty="0" err="1"/>
              <a:t>pt</a:t>
            </a:r>
            <a:endParaRPr lang="en-US" sz="50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r>
              <a:rPr lang="sv-SE" sz="6600" u="sng" dirty="0">
                <a:solidFill>
                  <a:srgbClr val="FF0000"/>
                </a:solidFill>
              </a:rPr>
              <a:t>Poster </a:t>
            </a:r>
            <a:r>
              <a:rPr lang="sv-SE" sz="6600" u="sng" dirty="0" err="1">
                <a:solidFill>
                  <a:srgbClr val="FF0000"/>
                </a:solidFill>
              </a:rPr>
              <a:t>size</a:t>
            </a:r>
            <a:r>
              <a:rPr lang="sv-SE" sz="6600" u="sng" dirty="0">
                <a:solidFill>
                  <a:srgbClr val="FF0000"/>
                </a:solidFill>
              </a:rPr>
              <a:t>: A0 (841 x 1189 mm)</a:t>
            </a:r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GB" sz="6600" baseline="30000" dirty="0"/>
          </a:p>
          <a:p>
            <a:endParaRPr lang="en-GB" sz="6600" baseline="30000" dirty="0"/>
          </a:p>
          <a:p>
            <a:endParaRPr lang="en-GB" sz="6600" baseline="30000" dirty="0"/>
          </a:p>
        </p:txBody>
      </p:sp>
      <p:sp>
        <p:nvSpPr>
          <p:cNvPr id="23" name="textruta 9"/>
          <p:cNvSpPr txBox="1"/>
          <p:nvPr/>
        </p:nvSpPr>
        <p:spPr>
          <a:xfrm>
            <a:off x="15648869" y="9378926"/>
            <a:ext cx="12901397" cy="2760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baseline="30000" dirty="0">
                <a:latin typeface="+mj-lt"/>
              </a:rPr>
              <a:t>Heading/FONT: </a:t>
            </a:r>
            <a:r>
              <a:rPr lang="zh-CN" altLang="en-US" sz="6000" b="1" baseline="30000" dirty="0">
                <a:latin typeface="+mj-lt"/>
              </a:rPr>
              <a:t>宋体</a:t>
            </a:r>
            <a:r>
              <a:rPr lang="en-GB" sz="6000" b="1" baseline="30000" dirty="0">
                <a:latin typeface="+mj-lt"/>
              </a:rPr>
              <a:t>, </a:t>
            </a:r>
            <a:r>
              <a:rPr lang="zh-CN" altLang="en-US" sz="6000" b="1" baseline="30000" dirty="0">
                <a:latin typeface="+mj-lt"/>
              </a:rPr>
              <a:t>加粗</a:t>
            </a:r>
            <a:r>
              <a:rPr lang="en-GB" sz="6000" b="1" baseline="30000" dirty="0">
                <a:latin typeface="+mj-lt"/>
              </a:rPr>
              <a:t>, 60 </a:t>
            </a:r>
            <a:r>
              <a:rPr lang="en-GB" sz="6000" b="1" baseline="30000" dirty="0" err="1">
                <a:latin typeface="+mj-lt"/>
              </a:rPr>
              <a:t>pt</a:t>
            </a:r>
            <a:endParaRPr lang="en-GB" sz="6000" b="1" baseline="30000" dirty="0">
              <a:latin typeface="+mj-lt"/>
            </a:endParaRPr>
          </a:p>
          <a:p>
            <a:r>
              <a:rPr lang="en-US" sz="5000" baseline="30000" dirty="0"/>
              <a:t>Place your text and images here/FONT: </a:t>
            </a:r>
            <a:r>
              <a:rPr lang="zh-CN" altLang="en-US" sz="5000" baseline="30000" dirty="0"/>
              <a:t>宋体</a:t>
            </a:r>
            <a:r>
              <a:rPr lang="en-US" sz="5000" baseline="30000" dirty="0"/>
              <a:t>, 50 </a:t>
            </a:r>
            <a:r>
              <a:rPr lang="en-US" sz="5000" baseline="30000" dirty="0" err="1"/>
              <a:t>pt</a:t>
            </a:r>
            <a:endParaRPr lang="en-US" sz="50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40846422"/>
            <a:ext cx="30279975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79090" y="41439279"/>
            <a:ext cx="25665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>
                <a:solidFill>
                  <a:srgbClr val="0070C0"/>
                </a:solidFill>
              </a:rPr>
              <a:t>IWHR YSE 2018 – </a:t>
            </a:r>
            <a:r>
              <a:rPr lang="zh-CN" altLang="en-US" sz="4400" dirty="0">
                <a:solidFill>
                  <a:srgbClr val="0070C0"/>
                </a:solidFill>
              </a:rPr>
              <a:t>中国水利水电科学研究院第</a:t>
            </a:r>
            <a:r>
              <a:rPr lang="en-US" altLang="zh-CN" sz="4400" dirty="0">
                <a:solidFill>
                  <a:srgbClr val="0070C0"/>
                </a:solidFill>
              </a:rPr>
              <a:t>14</a:t>
            </a:r>
            <a:r>
              <a:rPr lang="zh-CN" altLang="en-US" sz="4400" dirty="0">
                <a:solidFill>
                  <a:srgbClr val="0070C0"/>
                </a:solidFill>
              </a:rPr>
              <a:t>届青年学术交流会，</a:t>
            </a:r>
            <a:r>
              <a:rPr lang="en-US" altLang="zh-CN" sz="4400" dirty="0">
                <a:solidFill>
                  <a:srgbClr val="0070C0"/>
                </a:solidFill>
              </a:rPr>
              <a:t>9</a:t>
            </a:r>
            <a:r>
              <a:rPr lang="zh-CN" altLang="en-US" sz="4400" dirty="0">
                <a:solidFill>
                  <a:srgbClr val="0070C0"/>
                </a:solidFill>
              </a:rPr>
              <a:t>月</a:t>
            </a:r>
            <a:r>
              <a:rPr lang="en-US" altLang="zh-CN" sz="4400" dirty="0">
                <a:solidFill>
                  <a:srgbClr val="0070C0"/>
                </a:solidFill>
              </a:rPr>
              <a:t>26-27</a:t>
            </a:r>
            <a:r>
              <a:rPr lang="zh-CN" altLang="en-US" sz="4400" dirty="0">
                <a:solidFill>
                  <a:srgbClr val="0070C0"/>
                </a:solidFill>
              </a:rPr>
              <a:t>日，北京，中国</a:t>
            </a:r>
            <a:endParaRPr lang="sv-SE" sz="4400" dirty="0">
              <a:solidFill>
                <a:srgbClr val="0070C0"/>
              </a:solidFill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D7943B46-7933-42A3-A0C1-AB69B8B290AA}"/>
              </a:ext>
            </a:extLst>
          </p:cNvPr>
          <p:cNvGrpSpPr/>
          <p:nvPr/>
        </p:nvGrpSpPr>
        <p:grpSpPr>
          <a:xfrm>
            <a:off x="0" y="0"/>
            <a:ext cx="30232817" cy="3487392"/>
            <a:chOff x="0" y="-3"/>
            <a:chExt cx="30232817" cy="3487392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E469412F-AA8F-40DB-98D4-F5A702D845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00" t="26482" r="23001" b="25806"/>
            <a:stretch/>
          </p:blipFill>
          <p:spPr>
            <a:xfrm>
              <a:off x="26344385" y="-3"/>
              <a:ext cx="3888432" cy="3487392"/>
            </a:xfrm>
            <a:prstGeom prst="rect">
              <a:avLst/>
            </a:prstGeom>
          </p:spPr>
        </p:pic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2075160E-59D1-450D-A071-0D70C71E8236}"/>
                </a:ext>
              </a:extLst>
            </p:cNvPr>
            <p:cNvGrpSpPr/>
            <p:nvPr/>
          </p:nvGrpSpPr>
          <p:grpSpPr>
            <a:xfrm>
              <a:off x="0" y="-3"/>
              <a:ext cx="23852955" cy="3156330"/>
              <a:chOff x="0" y="-3"/>
              <a:chExt cx="23852955" cy="3156330"/>
            </a:xfrm>
          </p:grpSpPr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2ADF1E65-CFF1-4391-9C03-A36929DCD6CF}"/>
                  </a:ext>
                </a:extLst>
              </p:cNvPr>
              <p:cNvSpPr/>
              <p:nvPr/>
            </p:nvSpPr>
            <p:spPr>
              <a:xfrm>
                <a:off x="0" y="0"/>
                <a:ext cx="5922963" cy="3156324"/>
              </a:xfrm>
              <a:prstGeom prst="rect">
                <a:avLst/>
              </a:prstGeom>
              <a:solidFill>
                <a:srgbClr val="E428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sv-SE"/>
                </a:defPPr>
                <a:lvl1pPr marL="0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2088215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417643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626464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835286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044107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252929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4617507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670572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pic>
            <p:nvPicPr>
              <p:cNvPr id="17" name="图片 16">
                <a:extLst>
                  <a:ext uri="{FF2B5EF4-FFF2-40B4-BE49-F238E27FC236}">
                    <a16:creationId xmlns:a16="http://schemas.microsoft.com/office/drawing/2014/main" id="{6EAECC24-8B5C-409C-A0AB-960B8C9529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7430" y="15055"/>
                <a:ext cx="3168352" cy="3141272"/>
              </a:xfrm>
              <a:prstGeom prst="rect">
                <a:avLst/>
              </a:prstGeom>
            </p:spPr>
          </p:pic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AD35BF22-3929-42A5-AB47-6E7C657107AA}"/>
                  </a:ext>
                </a:extLst>
              </p:cNvPr>
              <p:cNvSpPr/>
              <p:nvPr/>
            </p:nvSpPr>
            <p:spPr>
              <a:xfrm>
                <a:off x="5130875" y="-3"/>
                <a:ext cx="18722080" cy="3156324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42826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sv-SE"/>
                </a:defPPr>
                <a:lvl1pPr marL="0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2088215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417643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626464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835286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044107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252929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4617507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670572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938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dh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85</Words>
  <Application>Microsoft Office PowerPoint</Application>
  <PresentationFormat>自定义</PresentationFormat>
  <Paragraphs>83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PLACE YOUR TITLE HERE FONT: 宋体, 加粗, 60 pt  Author name(s) and affiliation(s). FONT: 仿宋, ITALIC, 48 pt</vt:lpstr>
    </vt:vector>
  </TitlesOfParts>
  <Company>MDH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Laine</dc:creator>
  <cp:lastModifiedBy>Administrator</cp:lastModifiedBy>
  <cp:revision>47</cp:revision>
  <dcterms:created xsi:type="dcterms:W3CDTF">2014-04-22T09:14:29Z</dcterms:created>
  <dcterms:modified xsi:type="dcterms:W3CDTF">2018-09-16T12:25:10Z</dcterms:modified>
</cp:coreProperties>
</file>